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24"/>
  </p:notesMasterIdLst>
  <p:sldIdLst>
    <p:sldId id="283" r:id="rId2"/>
    <p:sldId id="292" r:id="rId3"/>
    <p:sldId id="343" r:id="rId4"/>
    <p:sldId id="313" r:id="rId5"/>
    <p:sldId id="344" r:id="rId6"/>
    <p:sldId id="353" r:id="rId7"/>
    <p:sldId id="346" r:id="rId8"/>
    <p:sldId id="345" r:id="rId9"/>
    <p:sldId id="347" r:id="rId10"/>
    <p:sldId id="348" r:id="rId11"/>
    <p:sldId id="349" r:id="rId12"/>
    <p:sldId id="350" r:id="rId13"/>
    <p:sldId id="351" r:id="rId14"/>
    <p:sldId id="352" r:id="rId15"/>
    <p:sldId id="361" r:id="rId16"/>
    <p:sldId id="354" r:id="rId17"/>
    <p:sldId id="357" r:id="rId18"/>
    <p:sldId id="358" r:id="rId19"/>
    <p:sldId id="360" r:id="rId20"/>
    <p:sldId id="359" r:id="rId21"/>
    <p:sldId id="291" r:id="rId22"/>
    <p:sldId id="290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39" autoAdjust="0"/>
  </p:normalViewPr>
  <p:slideViewPr>
    <p:cSldViewPr>
      <p:cViewPr>
        <p:scale>
          <a:sx n="64" d="100"/>
          <a:sy n="64" d="100"/>
        </p:scale>
        <p:origin x="15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C81457-4845-4C7E-9A08-2534107BD465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2F5F50-097E-4471-94A5-B99D86B35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7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760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116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991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56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27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821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028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331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499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315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48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18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C5703FE0-BA90-4464-BD16-46DDBB2987F0}"/>
              </a:ext>
            </a:extLst>
          </p:cNvPr>
          <p:cNvSpPr/>
          <p:nvPr/>
        </p:nvSpPr>
        <p:spPr>
          <a:xfrm>
            <a:off x="2819400" y="2971800"/>
            <a:ext cx="5334000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5B9BD5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SINH HỌC 7</a:t>
            </a:r>
            <a:endParaRPr lang="en-US" sz="66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5B9BD5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26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1"/>
          <a:stretch/>
        </p:blipFill>
        <p:spPr bwMode="auto">
          <a:xfrm>
            <a:off x="1676401" y="2509036"/>
            <a:ext cx="5837084" cy="4348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488367" y="2313481"/>
            <a:ext cx="4474295" cy="4098060"/>
            <a:chOff x="2488367" y="2126105"/>
            <a:chExt cx="4474295" cy="4098060"/>
          </a:xfrm>
        </p:grpSpPr>
        <p:sp>
          <p:nvSpPr>
            <p:cNvPr id="3" name="Freeform 2"/>
            <p:cNvSpPr/>
            <p:nvPr/>
          </p:nvSpPr>
          <p:spPr>
            <a:xfrm>
              <a:off x="2488367" y="2379980"/>
              <a:ext cx="4474295" cy="3844185"/>
            </a:xfrm>
            <a:custGeom>
              <a:avLst/>
              <a:gdLst>
                <a:gd name="connsiteX0" fmla="*/ 0 w 4474295"/>
                <a:gd name="connsiteY0" fmla="*/ 974360 h 3844185"/>
                <a:gd name="connsiteX1" fmla="*/ 689548 w 4474295"/>
                <a:gd name="connsiteY1" fmla="*/ 1094282 h 3844185"/>
                <a:gd name="connsiteX2" fmla="*/ 1873771 w 4474295"/>
                <a:gd name="connsiteY2" fmla="*/ 3657600 h 3844185"/>
                <a:gd name="connsiteX3" fmla="*/ 4017364 w 4474295"/>
                <a:gd name="connsiteY3" fmla="*/ 3477718 h 3844185"/>
                <a:gd name="connsiteX4" fmla="*/ 4467069 w 4474295"/>
                <a:gd name="connsiteY4" fmla="*/ 2128603 h 3844185"/>
                <a:gd name="connsiteX5" fmla="*/ 3837482 w 4474295"/>
                <a:gd name="connsiteY5" fmla="*/ 1528996 h 3844185"/>
                <a:gd name="connsiteX6" fmla="*/ 3147935 w 4474295"/>
                <a:gd name="connsiteY6" fmla="*/ 1828800 h 3844185"/>
                <a:gd name="connsiteX7" fmla="*/ 2698230 w 4474295"/>
                <a:gd name="connsiteY7" fmla="*/ 2863121 h 3844185"/>
                <a:gd name="connsiteX8" fmla="*/ 2053653 w 4474295"/>
                <a:gd name="connsiteY8" fmla="*/ 2953062 h 3844185"/>
                <a:gd name="connsiteX9" fmla="*/ 1618938 w 4474295"/>
                <a:gd name="connsiteY9" fmla="*/ 2323475 h 3844185"/>
                <a:gd name="connsiteX10" fmla="*/ 1678899 w 4474295"/>
                <a:gd name="connsiteY10" fmla="*/ 1813809 h 3844185"/>
                <a:gd name="connsiteX11" fmla="*/ 2203554 w 4474295"/>
                <a:gd name="connsiteY11" fmla="*/ 1349114 h 3844185"/>
                <a:gd name="connsiteX12" fmla="*/ 2563318 w 4474295"/>
                <a:gd name="connsiteY12" fmla="*/ 914400 h 3844185"/>
                <a:gd name="connsiteX13" fmla="*/ 2758190 w 4474295"/>
                <a:gd name="connsiteY13" fmla="*/ 0 h 3844185"/>
                <a:gd name="connsiteX14" fmla="*/ 2758190 w 4474295"/>
                <a:gd name="connsiteY14" fmla="*/ 0 h 3844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474295" h="3844185">
                  <a:moveTo>
                    <a:pt x="0" y="974360"/>
                  </a:moveTo>
                  <a:cubicBezTo>
                    <a:pt x="188626" y="810717"/>
                    <a:pt x="377253" y="647075"/>
                    <a:pt x="689548" y="1094282"/>
                  </a:cubicBezTo>
                  <a:cubicBezTo>
                    <a:pt x="1001843" y="1541489"/>
                    <a:pt x="1319135" y="3260361"/>
                    <a:pt x="1873771" y="3657600"/>
                  </a:cubicBezTo>
                  <a:cubicBezTo>
                    <a:pt x="2428407" y="4054839"/>
                    <a:pt x="3585148" y="3732551"/>
                    <a:pt x="4017364" y="3477718"/>
                  </a:cubicBezTo>
                  <a:cubicBezTo>
                    <a:pt x="4449580" y="3222885"/>
                    <a:pt x="4497049" y="2453390"/>
                    <a:pt x="4467069" y="2128603"/>
                  </a:cubicBezTo>
                  <a:cubicBezTo>
                    <a:pt x="4437089" y="1803816"/>
                    <a:pt x="4057338" y="1578963"/>
                    <a:pt x="3837482" y="1528996"/>
                  </a:cubicBezTo>
                  <a:cubicBezTo>
                    <a:pt x="3617626" y="1479029"/>
                    <a:pt x="3337810" y="1606446"/>
                    <a:pt x="3147935" y="1828800"/>
                  </a:cubicBezTo>
                  <a:cubicBezTo>
                    <a:pt x="2958060" y="2051154"/>
                    <a:pt x="2880610" y="2675744"/>
                    <a:pt x="2698230" y="2863121"/>
                  </a:cubicBezTo>
                  <a:cubicBezTo>
                    <a:pt x="2515850" y="3050498"/>
                    <a:pt x="2233535" y="3043003"/>
                    <a:pt x="2053653" y="2953062"/>
                  </a:cubicBezTo>
                  <a:cubicBezTo>
                    <a:pt x="1873771" y="2863121"/>
                    <a:pt x="1681397" y="2513350"/>
                    <a:pt x="1618938" y="2323475"/>
                  </a:cubicBezTo>
                  <a:cubicBezTo>
                    <a:pt x="1556479" y="2133600"/>
                    <a:pt x="1581463" y="1976202"/>
                    <a:pt x="1678899" y="1813809"/>
                  </a:cubicBezTo>
                  <a:cubicBezTo>
                    <a:pt x="1776335" y="1651416"/>
                    <a:pt x="2056151" y="1499015"/>
                    <a:pt x="2203554" y="1349114"/>
                  </a:cubicBezTo>
                  <a:cubicBezTo>
                    <a:pt x="2350957" y="1199213"/>
                    <a:pt x="2470879" y="1139252"/>
                    <a:pt x="2563318" y="914400"/>
                  </a:cubicBezTo>
                  <a:cubicBezTo>
                    <a:pt x="2655757" y="689548"/>
                    <a:pt x="2758190" y="0"/>
                    <a:pt x="2758190" y="0"/>
                  </a:cubicBezTo>
                  <a:lnTo>
                    <a:pt x="2758190" y="0"/>
                  </a:lnTo>
                </a:path>
              </a:pathLst>
            </a:cu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V="1">
              <a:off x="5246557" y="2126105"/>
              <a:ext cx="11243" cy="32978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0" y="76200"/>
            <a:ext cx="2743200" cy="609600"/>
            <a:chOff x="0" y="76200"/>
            <a:chExt cx="2743200" cy="609600"/>
          </a:xfrm>
        </p:grpSpPr>
        <p:sp>
          <p:nvSpPr>
            <p:cNvPr id="10" name="Pentagon 9"/>
            <p:cNvSpPr/>
            <p:nvPr/>
          </p:nvSpPr>
          <p:spPr>
            <a:xfrm>
              <a:off x="0" y="76200"/>
              <a:ext cx="2438400" cy="609600"/>
            </a:xfrm>
            <a:prstGeom prst="homePlat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Giun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đất</a:t>
              </a:r>
              <a:endPara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Chevron 10"/>
            <p:cNvSpPr/>
            <p:nvPr/>
          </p:nvSpPr>
          <p:spPr>
            <a:xfrm>
              <a:off x="2286000" y="76200"/>
              <a:ext cx="457200" cy="609600"/>
            </a:xfrm>
            <a:prstGeom prst="chevron">
              <a:avLst>
                <a:gd name="adj" fmla="val 71311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343400" y="61023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6921104" y="5115392"/>
            <a:ext cx="39409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315200" y="4750064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0" y="6858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giun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vụn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mùn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182" y="1209020"/>
            <a:ext cx="90538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chứa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diều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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nghiền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nhỏ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dạ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dày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cơ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tiêu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hóa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nhờ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enzim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tiết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từ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ruột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tịt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hấp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thu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qua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thành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ruột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46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6"/>
          <a:stretch/>
        </p:blipFill>
        <p:spPr bwMode="auto">
          <a:xfrm>
            <a:off x="1905000" y="3013022"/>
            <a:ext cx="5514975" cy="3771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76200"/>
            <a:ext cx="2743200" cy="609600"/>
            <a:chOff x="0" y="76200"/>
            <a:chExt cx="2743200" cy="609600"/>
          </a:xfrm>
        </p:grpSpPr>
        <p:sp>
          <p:nvSpPr>
            <p:cNvPr id="4" name="Pentagon 3"/>
            <p:cNvSpPr/>
            <p:nvPr/>
          </p:nvSpPr>
          <p:spPr>
            <a:xfrm>
              <a:off x="0" y="76200"/>
              <a:ext cx="2438400" cy="609600"/>
            </a:xfrm>
            <a:prstGeom prst="homePlat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Giun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đất</a:t>
              </a:r>
              <a:endPara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Chevron 4"/>
            <p:cNvSpPr/>
            <p:nvPr/>
          </p:nvSpPr>
          <p:spPr>
            <a:xfrm>
              <a:off x="2286000" y="76200"/>
              <a:ext cx="457200" cy="609600"/>
            </a:xfrm>
            <a:prstGeom prst="chevron">
              <a:avLst>
                <a:gd name="adj" fmla="val 71311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0" y="1066800"/>
            <a:ext cx="891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 trời mưa nhiều giun đất là chui lên mặt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Cuốc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 giun đất thấy có chất lỏng màu đỏ chảy ra. Theo em, đó là chất gì và tại sao có màu đỏ?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173823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qua da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39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76200"/>
            <a:ext cx="2743200" cy="609600"/>
            <a:chOff x="0" y="76200"/>
            <a:chExt cx="2743200" cy="609600"/>
          </a:xfrm>
        </p:grpSpPr>
        <p:sp>
          <p:nvSpPr>
            <p:cNvPr id="3" name="Pentagon 2"/>
            <p:cNvSpPr/>
            <p:nvPr/>
          </p:nvSpPr>
          <p:spPr>
            <a:xfrm>
              <a:off x="0" y="76200"/>
              <a:ext cx="2438400" cy="609600"/>
            </a:xfrm>
            <a:prstGeom prst="homePlat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Giun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đất</a:t>
              </a:r>
              <a:endPara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Chevron 3"/>
            <p:cNvSpPr/>
            <p:nvPr/>
          </p:nvSpPr>
          <p:spPr>
            <a:xfrm>
              <a:off x="2286000" y="76200"/>
              <a:ext cx="457200" cy="609600"/>
            </a:xfrm>
            <a:prstGeom prst="chevron">
              <a:avLst>
                <a:gd name="adj" fmla="val 71311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343400" y="61023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930" y="6027003"/>
            <a:ext cx="2898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giun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" t="2139" r="9866" b="6674"/>
          <a:stretch/>
        </p:blipFill>
        <p:spPr bwMode="auto">
          <a:xfrm rot="10800000">
            <a:off x="207089" y="1259574"/>
            <a:ext cx="3253215" cy="4794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 rot="10800000">
            <a:off x="1608001" y="4419346"/>
            <a:ext cx="1327579" cy="838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rot="10800000">
            <a:off x="1554291" y="2643344"/>
            <a:ext cx="585865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216846" y="685800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910044"/>
            <a:ext cx="5123042" cy="3162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053484" y="6054006"/>
            <a:ext cx="2898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Giun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đôi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8350" y="3115934"/>
            <a:ext cx="9781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31158" y="1812347"/>
            <a:ext cx="1307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Lỗ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62352" y="5164772"/>
            <a:ext cx="1273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Lỗ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đực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47800" y="2128603"/>
            <a:ext cx="533400" cy="602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85800" y="3505198"/>
            <a:ext cx="533400" cy="6029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981200" y="5154807"/>
            <a:ext cx="533400" cy="602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063080" y="3808431"/>
            <a:ext cx="540234" cy="88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114800" y="1265925"/>
            <a:ext cx="457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chéo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07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4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109372"/>
            <a:ext cx="3625849" cy="1748214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05" y="3554842"/>
            <a:ext cx="3587750" cy="1059729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7800"/>
            <a:ext cx="3644900" cy="1579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029200"/>
            <a:ext cx="3600450" cy="1716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32" y="2744263"/>
            <a:ext cx="4495800" cy="1553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1822450" y="2879559"/>
            <a:ext cx="0" cy="64322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822450" y="4614571"/>
            <a:ext cx="0" cy="64322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4051456" y="6019800"/>
            <a:ext cx="793751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6905625" y="4297642"/>
            <a:ext cx="0" cy="66898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1" t="8702" r="20192"/>
          <a:stretch/>
        </p:blipFill>
        <p:spPr bwMode="auto">
          <a:xfrm>
            <a:off x="6445770" y="1066800"/>
            <a:ext cx="945630" cy="139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239000" y="1066800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Kén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Curved Connector 11"/>
          <p:cNvCxnSpPr/>
          <p:nvPr/>
        </p:nvCxnSpPr>
        <p:spPr>
          <a:xfrm flipV="1">
            <a:off x="4845207" y="1876200"/>
            <a:ext cx="1600563" cy="1195721"/>
          </a:xfrm>
          <a:prstGeom prst="curvedConnector3">
            <a:avLst>
              <a:gd name="adj1" fmla="val -574"/>
            </a:avLst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 rot="16200000" flipV="1">
            <a:off x="7213797" y="2126960"/>
            <a:ext cx="1574408" cy="1219198"/>
          </a:xfrm>
          <a:prstGeom prst="curvedConnector3">
            <a:avLst>
              <a:gd name="adj1" fmla="val 100462"/>
            </a:avLst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61080" y="261610"/>
            <a:ext cx="8799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kén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giun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non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32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43001"/>
            <a:ext cx="2890837" cy="5054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13475" r="8415" b="5082"/>
          <a:stretch/>
        </p:blipFill>
        <p:spPr bwMode="auto">
          <a:xfrm rot="16200000">
            <a:off x="1914902" y="2155161"/>
            <a:ext cx="5054835" cy="310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 b="5449"/>
          <a:stretch/>
        </p:blipFill>
        <p:spPr bwMode="auto">
          <a:xfrm rot="5400000">
            <a:off x="5061931" y="2095320"/>
            <a:ext cx="5013941" cy="3150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0991" y="6234062"/>
            <a:ext cx="12618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Giun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i="1" dirty="0"/>
          </a:p>
        </p:txBody>
      </p:sp>
      <p:sp>
        <p:nvSpPr>
          <p:cNvPr id="6" name="Rectangle 5"/>
          <p:cNvSpPr/>
          <p:nvPr/>
        </p:nvSpPr>
        <p:spPr>
          <a:xfrm>
            <a:off x="4038600" y="6241557"/>
            <a:ext cx="646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Đỉa</a:t>
            </a:r>
            <a:endParaRPr lang="en-US" sz="2400" i="1" dirty="0"/>
          </a:p>
        </p:txBody>
      </p:sp>
      <p:sp>
        <p:nvSpPr>
          <p:cNvPr id="7" name="Rectangle 6"/>
          <p:cNvSpPr/>
          <p:nvPr/>
        </p:nvSpPr>
        <p:spPr>
          <a:xfrm>
            <a:off x="7245735" y="6242209"/>
            <a:ext cx="788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Rươi</a:t>
            </a:r>
            <a:endParaRPr lang="en-US" sz="24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445417" y="337810"/>
            <a:ext cx="6860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SỐ ĐẠI DIỆN NGÀNH GIUN ĐỐT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40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9" r="5672"/>
          <a:stretch/>
        </p:blipFill>
        <p:spPr bwMode="auto">
          <a:xfrm>
            <a:off x="4648199" y="2514600"/>
            <a:ext cx="4485807" cy="327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206961" y="5792787"/>
            <a:ext cx="61106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Vắt</a:t>
            </a:r>
            <a:endParaRPr lang="en-US" sz="2400" i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3" r="11982" b="21335"/>
          <a:stretch/>
        </p:blipFill>
        <p:spPr bwMode="auto">
          <a:xfrm>
            <a:off x="80807" y="2543553"/>
            <a:ext cx="4398753" cy="327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880437" y="5843960"/>
            <a:ext cx="115127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Sá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sùng</a:t>
            </a:r>
            <a:endParaRPr lang="en-US" sz="24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445417" y="337810"/>
            <a:ext cx="6860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SỐ ĐẠI DIỆN NGÀNH GIUN ĐỐT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86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7" t="12243" r="16987" b="2940"/>
          <a:stretch/>
        </p:blipFill>
        <p:spPr bwMode="auto">
          <a:xfrm>
            <a:off x="4616970" y="1877518"/>
            <a:ext cx="4527030" cy="383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629400" y="5830511"/>
            <a:ext cx="12618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Giun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i="1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41223"/>
            <a:ext cx="2743200" cy="609600"/>
            <a:chOff x="0" y="76200"/>
            <a:chExt cx="2743200" cy="609600"/>
          </a:xfrm>
        </p:grpSpPr>
        <p:sp>
          <p:nvSpPr>
            <p:cNvPr id="6" name="Pentagon 5"/>
            <p:cNvSpPr/>
            <p:nvPr/>
          </p:nvSpPr>
          <p:spPr>
            <a:xfrm>
              <a:off x="0" y="76200"/>
              <a:ext cx="2438400" cy="609600"/>
            </a:xfrm>
            <a:prstGeom prst="homePlat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Giun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đỏ</a:t>
              </a:r>
              <a:endPara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Chevron 6"/>
            <p:cNvSpPr/>
            <p:nvPr/>
          </p:nvSpPr>
          <p:spPr>
            <a:xfrm>
              <a:off x="2286000" y="76200"/>
              <a:ext cx="457200" cy="609600"/>
            </a:xfrm>
            <a:prstGeom prst="chevron">
              <a:avLst>
                <a:gd name="adj" fmla="val 71311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33662" y="69598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662" y="213360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9907" y="4396505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481" y="1373036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búi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rãnh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219" y="2810469"/>
            <a:ext cx="42209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bùn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uốn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3662" y="4913293"/>
            <a:ext cx="42209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Giun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667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9" grpId="0"/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41223"/>
            <a:ext cx="2743200" cy="609600"/>
            <a:chOff x="0" y="76200"/>
            <a:chExt cx="2743200" cy="609600"/>
          </a:xfrm>
        </p:grpSpPr>
        <p:sp>
          <p:nvSpPr>
            <p:cNvPr id="6" name="Pentagon 5"/>
            <p:cNvSpPr/>
            <p:nvPr/>
          </p:nvSpPr>
          <p:spPr>
            <a:xfrm>
              <a:off x="0" y="76200"/>
              <a:ext cx="2438400" cy="609600"/>
            </a:xfrm>
            <a:prstGeom prst="homePlat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Đỉa</a:t>
              </a:r>
              <a:endPara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Chevron 6"/>
            <p:cNvSpPr/>
            <p:nvPr/>
          </p:nvSpPr>
          <p:spPr>
            <a:xfrm>
              <a:off x="2286000" y="76200"/>
              <a:ext cx="457200" cy="609600"/>
            </a:xfrm>
            <a:prstGeom prst="chevron">
              <a:avLst>
                <a:gd name="adj" fmla="val 71311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33662" y="69598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662" y="2211075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923" y="4395676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5" t="20799" r="6881" b="15473"/>
          <a:stretch/>
        </p:blipFill>
        <p:spPr bwMode="auto">
          <a:xfrm>
            <a:off x="5326503" y="41223"/>
            <a:ext cx="3817497" cy="2693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239000" y="115190"/>
            <a:ext cx="646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Đỉa</a:t>
            </a:r>
            <a:endParaRPr lang="en-US" sz="2400" i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903921"/>
            <a:ext cx="3028950" cy="395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7481" y="1373036"/>
            <a:ext cx="3325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481" y="2868944"/>
            <a:ext cx="48493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bám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co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ruột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tịt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máu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4923" y="5029200"/>
            <a:ext cx="43046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Đỉa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máu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21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2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41223"/>
            <a:ext cx="2743200" cy="609600"/>
            <a:chOff x="0" y="76200"/>
            <a:chExt cx="2743200" cy="609600"/>
          </a:xfrm>
        </p:grpSpPr>
        <p:sp>
          <p:nvSpPr>
            <p:cNvPr id="6" name="Pentagon 5"/>
            <p:cNvSpPr/>
            <p:nvPr/>
          </p:nvSpPr>
          <p:spPr>
            <a:xfrm>
              <a:off x="0" y="76200"/>
              <a:ext cx="2438400" cy="609600"/>
            </a:xfrm>
            <a:prstGeom prst="homePlat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Rươi</a:t>
              </a:r>
              <a:endPara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Chevron 6"/>
            <p:cNvSpPr/>
            <p:nvPr/>
          </p:nvSpPr>
          <p:spPr>
            <a:xfrm>
              <a:off x="2286000" y="76200"/>
              <a:ext cx="457200" cy="609600"/>
            </a:xfrm>
            <a:prstGeom prst="chevron">
              <a:avLst>
                <a:gd name="adj" fmla="val 71311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33662" y="69598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4898" y="251460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4898" y="503938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" t="13461" r="19479" b="6111"/>
          <a:stretch/>
        </p:blipFill>
        <p:spPr bwMode="auto">
          <a:xfrm>
            <a:off x="4572000" y="22658"/>
            <a:ext cx="4572000" cy="3133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343578" y="3162194"/>
            <a:ext cx="788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Rươi</a:t>
            </a:r>
            <a:endParaRPr lang="en-US" sz="2400" i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1034"/>
          <a:stretch/>
        </p:blipFill>
        <p:spPr bwMode="auto">
          <a:xfrm>
            <a:off x="4572000" y="3513758"/>
            <a:ext cx="4572000" cy="3344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7481" y="1373036"/>
            <a:ext cx="41635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do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9881" y="3155602"/>
            <a:ext cx="33253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chi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khứu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4898" y="5562600"/>
            <a:ext cx="41635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Rươi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243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41223"/>
            <a:ext cx="2743200" cy="609600"/>
            <a:chOff x="0" y="76200"/>
            <a:chExt cx="2743200" cy="609600"/>
          </a:xfrm>
        </p:grpSpPr>
        <p:sp>
          <p:nvSpPr>
            <p:cNvPr id="5" name="Pentagon 4"/>
            <p:cNvSpPr/>
            <p:nvPr/>
          </p:nvSpPr>
          <p:spPr>
            <a:xfrm>
              <a:off x="0" y="76200"/>
              <a:ext cx="2438400" cy="609600"/>
            </a:xfrm>
            <a:prstGeom prst="homePlat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Sá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sùng</a:t>
              </a:r>
              <a:endPara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Chevron 5"/>
            <p:cNvSpPr/>
            <p:nvPr/>
          </p:nvSpPr>
          <p:spPr>
            <a:xfrm>
              <a:off x="2286000" y="76200"/>
              <a:ext cx="457200" cy="609600"/>
            </a:xfrm>
            <a:prstGeom prst="chevron">
              <a:avLst>
                <a:gd name="adj" fmla="val 71311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3" r="11982" b="21335"/>
          <a:stretch/>
        </p:blipFill>
        <p:spPr bwMode="auto">
          <a:xfrm>
            <a:off x="4735254" y="32479"/>
            <a:ext cx="4398753" cy="327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254" y="3429000"/>
            <a:ext cx="4408745" cy="342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926767" y="115190"/>
            <a:ext cx="115127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Sá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sùng</a:t>
            </a:r>
            <a:endParaRPr lang="en-US" sz="2400" i="1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6" y="3406513"/>
            <a:ext cx="4398364" cy="329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1216" y="914400"/>
            <a:ext cx="41635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do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ven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chui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…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94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73311" y="1401579"/>
            <a:ext cx="4038600" cy="126828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CÁC NGÀNH GIUN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63511" y="3154180"/>
            <a:ext cx="2209800" cy="187502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giun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dẹp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487711" y="3154180"/>
            <a:ext cx="2209800" cy="187502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giun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59511" y="3154180"/>
            <a:ext cx="2209800" cy="187502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giun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đốt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Arrow Connector 11"/>
          <p:cNvCxnSpPr>
            <a:stCxn id="5" idx="2"/>
            <a:endCxn id="7" idx="0"/>
          </p:cNvCxnSpPr>
          <p:nvPr/>
        </p:nvCxnSpPr>
        <p:spPr>
          <a:xfrm flipH="1">
            <a:off x="1468411" y="2669864"/>
            <a:ext cx="3124200" cy="48431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5" idx="2"/>
            <a:endCxn id="9" idx="0"/>
          </p:cNvCxnSpPr>
          <p:nvPr/>
        </p:nvCxnSpPr>
        <p:spPr>
          <a:xfrm>
            <a:off x="4592611" y="2669864"/>
            <a:ext cx="0" cy="48431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5" idx="2"/>
            <a:endCxn id="10" idx="0"/>
          </p:cNvCxnSpPr>
          <p:nvPr/>
        </p:nvCxnSpPr>
        <p:spPr>
          <a:xfrm>
            <a:off x="4592611" y="2669864"/>
            <a:ext cx="2971800" cy="48431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860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9" r="5672"/>
          <a:stretch/>
        </p:blipFill>
        <p:spPr bwMode="auto">
          <a:xfrm>
            <a:off x="4510272" y="41222"/>
            <a:ext cx="4631962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41223"/>
            <a:ext cx="2743200" cy="609600"/>
            <a:chOff x="0" y="76200"/>
            <a:chExt cx="2743200" cy="609600"/>
          </a:xfrm>
        </p:grpSpPr>
        <p:sp>
          <p:nvSpPr>
            <p:cNvPr id="5" name="Pentagon 4"/>
            <p:cNvSpPr/>
            <p:nvPr/>
          </p:nvSpPr>
          <p:spPr>
            <a:xfrm>
              <a:off x="0" y="76200"/>
              <a:ext cx="2438400" cy="609600"/>
            </a:xfrm>
            <a:prstGeom prst="homePlat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Vắt</a:t>
              </a:r>
              <a:endPara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Chevron 5"/>
            <p:cNvSpPr/>
            <p:nvPr/>
          </p:nvSpPr>
          <p:spPr>
            <a:xfrm>
              <a:off x="2286000" y="76200"/>
              <a:ext cx="457200" cy="609600"/>
            </a:xfrm>
            <a:prstGeom prst="chevron">
              <a:avLst>
                <a:gd name="adj" fmla="val 71311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5035357" y="1507524"/>
            <a:ext cx="61106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Vắt</a:t>
            </a:r>
            <a:endParaRPr lang="en-US" sz="2400" i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6" t="33002" r="26855"/>
          <a:stretch/>
        </p:blipFill>
        <p:spPr bwMode="auto">
          <a:xfrm>
            <a:off x="4558593" y="3124200"/>
            <a:ext cx="4535319" cy="3527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7681210" y="3962400"/>
            <a:ext cx="1066800" cy="1143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1216" y="914400"/>
            <a:ext cx="41635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ướt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rậm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máu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74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80" y="0"/>
            <a:ext cx="91676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F8468FF8-AEDC-4F37-B1FF-60A545DC1E30}"/>
              </a:ext>
            </a:extLst>
          </p:cNvPr>
          <p:cNvSpPr txBox="1"/>
          <p:nvPr/>
        </p:nvSpPr>
        <p:spPr>
          <a:xfrm>
            <a:off x="302274" y="1447800"/>
            <a:ext cx="8610600" cy="36245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0">
              <a:lnSpc>
                <a:spcPct val="115000"/>
              </a:lnSpc>
              <a:spcAft>
                <a:spcPts val="800"/>
              </a:spcAft>
            </a:pPr>
            <a:r>
              <a:rPr lang="en-US" sz="4400" b="1" dirty="0" smtClean="0">
                <a:solidFill>
                  <a:srgbClr val="7030A0"/>
                </a:solidFill>
                <a:latin typeface="Times New Roman" pitchFamily="18" charset="0"/>
                <a:ea typeface="Malgun Gothic" panose="020B0503020000020004" pitchFamily="34" charset="-127"/>
                <a:cs typeface="Times New Roman" pitchFamily="18" charset="0"/>
              </a:rPr>
              <a:t>DẶN DÒ</a:t>
            </a:r>
            <a:endParaRPr lang="en-US" sz="4400" dirty="0">
              <a:solidFill>
                <a:srgbClr val="7030A0"/>
              </a:solidFill>
              <a:latin typeface="Times New Roman" pitchFamily="18" charset="0"/>
              <a:ea typeface="Malgun Gothic" panose="020B0503020000020004" pitchFamily="34" charset="-127"/>
              <a:cs typeface="Times New Roman" pitchFamily="18" charset="0"/>
            </a:endParaRPr>
          </a:p>
          <a:p>
            <a:pPr marL="342900" indent="-342900" algn="just" eaLnBrk="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ea typeface="Malgun Gothic" panose="020B0503020000020004" pitchFamily="34" charset="-127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ea typeface="Malgun Gothic" panose="020B0503020000020004" pitchFamily="34" charset="-127"/>
                <a:cs typeface="Times New Roman" pitchFamily="18" charset="0"/>
              </a:rPr>
              <a:t>Ghi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ea typeface="Malgun Gothic" panose="020B0503020000020004" pitchFamily="34" charset="-127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ea typeface="Malgun Gothic" panose="020B0503020000020004" pitchFamily="34" charset="-127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ea typeface="Malgun Gothic" panose="020B0503020000020004" pitchFamily="34" charset="-127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ea typeface="Malgun Gothic" panose="020B0503020000020004" pitchFamily="34" charset="-127"/>
                <a:cs typeface="Times New Roman" pitchFamily="18" charset="0"/>
              </a:rPr>
              <a:t>vào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ea typeface="Malgun Gothic" panose="020B0503020000020004" pitchFamily="34" charset="-127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ea typeface="Malgun Gothic" panose="020B0503020000020004" pitchFamily="34" charset="-127"/>
                <a:cs typeface="Times New Roman" pitchFamily="18" charset="0"/>
              </a:rPr>
              <a:t>vở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ea typeface="Malgun Gothic" panose="020B0503020000020004" pitchFamily="34" charset="-127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ea typeface="Malgun Gothic" panose="020B0503020000020004" pitchFamily="34" charset="-127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ea typeface="Malgun Gothic" panose="020B0503020000020004" pitchFamily="34" charset="-127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ea typeface="Malgun Gothic" panose="020B0503020000020004" pitchFamily="34" charset="-127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ea typeface="Malgun Gothic" panose="020B0503020000020004" pitchFamily="34" charset="-127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ea typeface="Malgun Gothic" panose="020B0503020000020004" pitchFamily="34" charset="-127"/>
                <a:cs typeface="Times New Roman" pitchFamily="18" charset="0"/>
              </a:rPr>
              <a:t>ôn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ea typeface="Malgun Gothic" panose="020B0503020000020004" pitchFamily="34" charset="-127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ea typeface="Malgun Gothic" panose="020B0503020000020004" pitchFamily="34" charset="-127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ea typeface="Malgun Gothic" panose="020B0503020000020004" pitchFamily="34" charset="-127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ea typeface="Malgun Gothic" panose="020B0503020000020004" pitchFamily="34" charset="-127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ea typeface="Malgun Gothic" panose="020B0503020000020004" pitchFamily="34" charset="-127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ea typeface="Malgun Gothic" panose="020B0503020000020004" pitchFamily="34" charset="-127"/>
                <a:cs typeface="Times New Roman" pitchFamily="18" charset="0"/>
              </a:rPr>
              <a:t>kiến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ea typeface="Malgun Gothic" panose="020B0503020000020004" pitchFamily="34" charset="-127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ea typeface="Malgun Gothic" panose="020B0503020000020004" pitchFamily="34" charset="-127"/>
                <a:cs typeface="Times New Roman" pitchFamily="18" charset="0"/>
              </a:rPr>
              <a:t>thức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ea typeface="Malgun Gothic" panose="020B0503020000020004" pitchFamily="34" charset="-127"/>
                <a:cs typeface="Times New Roman" pitchFamily="18" charset="0"/>
              </a:rPr>
              <a:t>.</a:t>
            </a:r>
          </a:p>
          <a:p>
            <a:pPr algn="just" eaLnBrk="0">
              <a:lnSpc>
                <a:spcPct val="115000"/>
              </a:lnSpc>
              <a:spcAft>
                <a:spcPts val="800"/>
              </a:spcAft>
              <a:tabLst>
                <a:tab pos="540385" algn="l"/>
              </a:tabLst>
            </a:pP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Malgun Gothic" panose="020B0503020000020004" pitchFamily="34" charset="-127"/>
                <a:cs typeface="Times New Roman" pitchFamily="18" charset="0"/>
              </a:rPr>
              <a:t>2.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Malgun Gothic" panose="020B0503020000020004" pitchFamily="34" charset="-127"/>
                <a:cs typeface="Times New Roman" pitchFamily="18" charset="0"/>
              </a:rPr>
              <a:t>Chuẩn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Malgun Gothic" panose="020B0503020000020004" pitchFamily="34" charset="-127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Malgun Gothic" panose="020B0503020000020004" pitchFamily="34" charset="-127"/>
                <a:cs typeface="Times New Roman" pitchFamily="18" charset="0"/>
              </a:rPr>
              <a:t>bị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Malgun Gothic" panose="020B0503020000020004" pitchFamily="34" charset="-127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Malgun Gothic" panose="020B0503020000020004" pitchFamily="34" charset="-127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Malgun Gothic" panose="020B0503020000020004" pitchFamily="34" charset="-127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Malgun Gothic" panose="020B0503020000020004" pitchFamily="34" charset="-127"/>
                <a:cs typeface="Times New Roman" pitchFamily="18" charset="0"/>
              </a:rPr>
              <a:t>mới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Malgun Gothic" panose="020B0503020000020004" pitchFamily="34" charset="-127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Malgun Gothic" panose="020B0503020000020004" pitchFamily="34" charset="-127"/>
                <a:cs typeface="Times New Roman" pitchFamily="18" charset="0"/>
              </a:rPr>
              <a:t>xem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Malgun Gothic" panose="020B0503020000020004" pitchFamily="34" charset="-127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Malgun Gothic" panose="020B0503020000020004" pitchFamily="34" charset="-127"/>
                <a:cs typeface="Times New Roman" pitchFamily="18" charset="0"/>
              </a:rPr>
              <a:t>trước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Malgun Gothic" panose="020B0503020000020004" pitchFamily="34" charset="-127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Malgun Gothic" panose="020B0503020000020004" pitchFamily="34" charset="-127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Malgun Gothic" panose="020B0503020000020004" pitchFamily="34" charset="-127"/>
                <a:cs typeface="Times New Roman" pitchFamily="18" charset="0"/>
              </a:rPr>
              <a:t> 15, 17 SGK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Malgun Gothic" panose="020B0503020000020004" pitchFamily="34" charset="-127"/>
                <a:cs typeface="Times New Roman" pitchFamily="18" charset="0"/>
              </a:rPr>
              <a:t>sinh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Malgun Gothic" panose="020B0503020000020004" pitchFamily="34" charset="-127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ea typeface="Malgun Gothic" panose="020B0503020000020004" pitchFamily="34" charset="-127"/>
                <a:cs typeface="Times New Roman" pitchFamily="18" charset="0"/>
              </a:rPr>
              <a:t>học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ea typeface="Malgun Gothic" panose="020B0503020000020004" pitchFamily="34" charset="-127"/>
                <a:cs typeface="Times New Roman" pitchFamily="18" charset="0"/>
              </a:rPr>
              <a:t> 7</a:t>
            </a:r>
          </a:p>
        </p:txBody>
      </p:sp>
    </p:spTree>
    <p:extLst>
      <p:ext uri="{BB962C8B-B14F-4D97-AF65-F5344CB8AC3E}">
        <p14:creationId xmlns:p14="http://schemas.microsoft.com/office/powerpoint/2010/main" val="194132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57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3119" r="849" b="249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513226" y="2811959"/>
            <a:ext cx="2438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GIUN</a:t>
            </a:r>
          </a:p>
        </p:txBody>
      </p:sp>
      <p:sp>
        <p:nvSpPr>
          <p:cNvPr id="4" name="Rectangle 3"/>
          <p:cNvSpPr/>
          <p:nvPr/>
        </p:nvSpPr>
        <p:spPr>
          <a:xfrm>
            <a:off x="6320852" y="1752600"/>
            <a:ext cx="28231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</a:p>
        </p:txBody>
      </p:sp>
      <p:sp>
        <p:nvSpPr>
          <p:cNvPr id="5" name="Rectangle 4"/>
          <p:cNvSpPr/>
          <p:nvPr/>
        </p:nvSpPr>
        <p:spPr>
          <a:xfrm>
            <a:off x="6627526" y="3954959"/>
            <a:ext cx="2209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ĐỐT</a:t>
            </a:r>
          </a:p>
        </p:txBody>
      </p:sp>
      <p:sp>
        <p:nvSpPr>
          <p:cNvPr id="6" name="Rectangle 5"/>
          <p:cNvSpPr/>
          <p:nvPr/>
        </p:nvSpPr>
        <p:spPr>
          <a:xfrm>
            <a:off x="6477000" y="457200"/>
            <a:ext cx="270125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u="sng" dirty="0" err="1" smtClean="0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6000" b="1" u="sng" dirty="0">
                <a:latin typeface="Times New Roman" pitchFamily="18" charset="0"/>
                <a:cs typeface="Times New Roman" pitchFamily="18" charset="0"/>
              </a:rPr>
              <a:t> 7</a:t>
            </a:r>
            <a:r>
              <a:rPr lang="en-US" sz="6000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60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00600" y="5097959"/>
            <a:ext cx="4343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15, 17 SGK)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77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73311" y="56213"/>
            <a:ext cx="4038600" cy="838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CÁC NGÀNH GIUN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63511" y="1808813"/>
            <a:ext cx="2209800" cy="12391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giun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dẹp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487711" y="1808813"/>
            <a:ext cx="2209800" cy="12391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giun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59511" y="1808813"/>
            <a:ext cx="2209800" cy="12391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giun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đốt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Arrow Connector 11"/>
          <p:cNvCxnSpPr>
            <a:stCxn id="5" idx="2"/>
            <a:endCxn id="7" idx="0"/>
          </p:cNvCxnSpPr>
          <p:nvPr/>
        </p:nvCxnSpPr>
        <p:spPr>
          <a:xfrm flipH="1">
            <a:off x="1468411" y="894413"/>
            <a:ext cx="3124200" cy="9144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5" idx="2"/>
            <a:endCxn id="9" idx="0"/>
          </p:cNvCxnSpPr>
          <p:nvPr/>
        </p:nvCxnSpPr>
        <p:spPr>
          <a:xfrm>
            <a:off x="4592611" y="894413"/>
            <a:ext cx="0" cy="9144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5" idx="2"/>
            <a:endCxn id="10" idx="0"/>
          </p:cNvCxnSpPr>
          <p:nvPr/>
        </p:nvCxnSpPr>
        <p:spPr>
          <a:xfrm>
            <a:off x="4592611" y="894413"/>
            <a:ext cx="2971800" cy="9144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990600" y="4335024"/>
            <a:ext cx="7696200" cy="229437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NGÀNH GIUN ĐỐT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khoang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giun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rươi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đỉa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…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mặn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bùn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8" name="Down Arrow 27"/>
          <p:cNvSpPr/>
          <p:nvPr/>
        </p:nvSpPr>
        <p:spPr>
          <a:xfrm rot="2245502">
            <a:off x="6394397" y="3045217"/>
            <a:ext cx="435027" cy="13113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22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0" y="76200"/>
            <a:ext cx="2743200" cy="609600"/>
            <a:chOff x="0" y="76200"/>
            <a:chExt cx="2743200" cy="609600"/>
          </a:xfrm>
        </p:grpSpPr>
        <p:sp>
          <p:nvSpPr>
            <p:cNvPr id="2" name="Pentagon 1"/>
            <p:cNvSpPr/>
            <p:nvPr/>
          </p:nvSpPr>
          <p:spPr>
            <a:xfrm>
              <a:off x="0" y="76200"/>
              <a:ext cx="2438400" cy="609600"/>
            </a:xfrm>
            <a:prstGeom prst="homePlat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Giun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đất</a:t>
              </a:r>
              <a:endPara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" name="Chevron 2"/>
            <p:cNvSpPr/>
            <p:nvPr/>
          </p:nvSpPr>
          <p:spPr>
            <a:xfrm>
              <a:off x="2286000" y="76200"/>
              <a:ext cx="457200" cy="609600"/>
            </a:xfrm>
            <a:prstGeom prst="chevron">
              <a:avLst>
                <a:gd name="adj" fmla="val 71311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5" name="X2Convert.com quan_sat_giun_dat_-627354598092562737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554" y="1905000"/>
            <a:ext cx="8229600" cy="46291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702039"/>
            <a:ext cx="88754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uan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video ,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giun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45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0" y="76200"/>
            <a:ext cx="2743200" cy="609600"/>
            <a:chOff x="0" y="76200"/>
            <a:chExt cx="2743200" cy="609600"/>
          </a:xfrm>
        </p:grpSpPr>
        <p:sp>
          <p:nvSpPr>
            <p:cNvPr id="2" name="Pentagon 1"/>
            <p:cNvSpPr/>
            <p:nvPr/>
          </p:nvSpPr>
          <p:spPr>
            <a:xfrm>
              <a:off x="0" y="76200"/>
              <a:ext cx="2438400" cy="609600"/>
            </a:xfrm>
            <a:prstGeom prst="homePlat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Giun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đất</a:t>
              </a:r>
              <a:endPara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" name="Chevron 2"/>
            <p:cNvSpPr/>
            <p:nvPr/>
          </p:nvSpPr>
          <p:spPr>
            <a:xfrm>
              <a:off x="2286000" y="76200"/>
              <a:ext cx="457200" cy="609600"/>
            </a:xfrm>
            <a:prstGeom prst="chevron">
              <a:avLst>
                <a:gd name="adj" fmla="val 71311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210686" y="10441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19200" y="1047587"/>
            <a:ext cx="7311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Giun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nương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…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430" y="2133600"/>
            <a:ext cx="6858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4006008" y="6248400"/>
            <a:ext cx="13468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Giun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26009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76200"/>
            <a:ext cx="2743200" cy="609600"/>
            <a:chOff x="0" y="76200"/>
            <a:chExt cx="2743200" cy="609600"/>
          </a:xfrm>
        </p:grpSpPr>
        <p:sp>
          <p:nvSpPr>
            <p:cNvPr id="2" name="Pentagon 1"/>
            <p:cNvSpPr/>
            <p:nvPr/>
          </p:nvSpPr>
          <p:spPr>
            <a:xfrm>
              <a:off x="0" y="76200"/>
              <a:ext cx="2438400" cy="609600"/>
            </a:xfrm>
            <a:prstGeom prst="homePlat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Giun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đất</a:t>
              </a:r>
              <a:endPara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" name="Chevron 2"/>
            <p:cNvSpPr/>
            <p:nvPr/>
          </p:nvSpPr>
          <p:spPr>
            <a:xfrm>
              <a:off x="2286000" y="76200"/>
              <a:ext cx="457200" cy="609600"/>
            </a:xfrm>
            <a:prstGeom prst="chevron">
              <a:avLst>
                <a:gd name="adj" fmla="val 71311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210686" y="10441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804417" y="4500265"/>
            <a:ext cx="6158483" cy="2003618"/>
            <a:chOff x="1804417" y="4500265"/>
            <a:chExt cx="6158483" cy="200361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39" b="12592"/>
            <a:stretch/>
          </p:blipFill>
          <p:spPr bwMode="auto">
            <a:xfrm rot="10800000">
              <a:off x="1884363" y="4500265"/>
              <a:ext cx="6078537" cy="20036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7" name="Straight Arrow Connector 6"/>
            <p:cNvCxnSpPr/>
            <p:nvPr/>
          </p:nvCxnSpPr>
          <p:spPr>
            <a:xfrm flipH="1" flipV="1">
              <a:off x="2185734" y="5528605"/>
              <a:ext cx="121477" cy="54461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1804417" y="4658852"/>
              <a:ext cx="529969" cy="31379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4085433" y="4834755"/>
              <a:ext cx="1" cy="5334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>
              <a:off x="5618165" y="4500265"/>
              <a:ext cx="152399" cy="97917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5183604" y="5800910"/>
              <a:ext cx="739361" cy="31975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886586" y="914400"/>
            <a:ext cx="7924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da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mỏng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ướt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6586" y="1893039"/>
            <a:ext cx="61056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indent="344488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miệng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indent="344488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dục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indent="344488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đuôi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môn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4000" y="4343400"/>
            <a:ext cx="4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71700" y="6008797"/>
            <a:ext cx="4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92731" y="4397242"/>
            <a:ext cx="4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3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77846" y="4037328"/>
            <a:ext cx="4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5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91155" y="5859057"/>
            <a:ext cx="4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7170" y="4343399"/>
            <a:ext cx="135221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36405" y="6069156"/>
            <a:ext cx="990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85770" y="5939073"/>
            <a:ext cx="148271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đuôi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18514" y="4343400"/>
            <a:ext cx="176133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95696" y="4068105"/>
            <a:ext cx="141782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môn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87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1" grpId="0"/>
      <p:bldP spid="27" grpId="0" animBg="1"/>
      <p:bldP spid="28" grpId="0" animBg="1"/>
      <p:bldP spid="32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76200"/>
            <a:ext cx="2743200" cy="609600"/>
            <a:chOff x="0" y="76200"/>
            <a:chExt cx="2743200" cy="609600"/>
          </a:xfrm>
        </p:grpSpPr>
        <p:sp>
          <p:nvSpPr>
            <p:cNvPr id="2" name="Pentagon 1"/>
            <p:cNvSpPr/>
            <p:nvPr/>
          </p:nvSpPr>
          <p:spPr>
            <a:xfrm>
              <a:off x="0" y="76200"/>
              <a:ext cx="2438400" cy="609600"/>
            </a:xfrm>
            <a:prstGeom prst="homePlat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Giun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đất</a:t>
              </a:r>
              <a:endPara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" name="Chevron 2"/>
            <p:cNvSpPr/>
            <p:nvPr/>
          </p:nvSpPr>
          <p:spPr>
            <a:xfrm>
              <a:off x="2286000" y="76200"/>
              <a:ext cx="457200" cy="609600"/>
            </a:xfrm>
            <a:prstGeom prst="chevron">
              <a:avLst>
                <a:gd name="adj" fmla="val 71311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343400" y="61023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1"/>
          <a:stretch/>
        </p:blipFill>
        <p:spPr bwMode="auto">
          <a:xfrm>
            <a:off x="631772" y="934609"/>
            <a:ext cx="2747596" cy="5309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180156" y="2229630"/>
            <a:ext cx="121545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tơ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180156" y="3652599"/>
            <a:ext cx="111861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Lỗ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308172" y="4724400"/>
            <a:ext cx="127322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Lỗ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đực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795" y="6324600"/>
            <a:ext cx="31406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endParaRPr lang="en-US" sz="2400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3352800" y="719042"/>
            <a:ext cx="5486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indent="225425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đốt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indent="225425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Lỗ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indent="225425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Lỗ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72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40" grpId="0" animBg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76200"/>
            <a:ext cx="2743200" cy="609600"/>
            <a:chOff x="0" y="76200"/>
            <a:chExt cx="2743200" cy="609600"/>
          </a:xfrm>
        </p:grpSpPr>
        <p:sp>
          <p:nvSpPr>
            <p:cNvPr id="3" name="Pentagon 2"/>
            <p:cNvSpPr/>
            <p:nvPr/>
          </p:nvSpPr>
          <p:spPr>
            <a:xfrm>
              <a:off x="0" y="76200"/>
              <a:ext cx="2438400" cy="609600"/>
            </a:xfrm>
            <a:prstGeom prst="homePlat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Giun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đất</a:t>
              </a:r>
              <a:endPara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Chevron 3"/>
            <p:cNvSpPr/>
            <p:nvPr/>
          </p:nvSpPr>
          <p:spPr>
            <a:xfrm>
              <a:off x="2286000" y="76200"/>
              <a:ext cx="457200" cy="609600"/>
            </a:xfrm>
            <a:prstGeom prst="chevron">
              <a:avLst>
                <a:gd name="adj" fmla="val 71311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343400" y="61023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3. Di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00010" y="2140803"/>
            <a:ext cx="3371538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Thu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phồng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thun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đuôi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00010" y="5569803"/>
            <a:ext cx="3371538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Thu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phồng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thun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đuôi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00010" y="3287247"/>
            <a:ext cx="237719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Giun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bò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00010" y="4045803"/>
            <a:ext cx="3371538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vươn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56301"/>
            <a:ext cx="4343400" cy="354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314669" y="2822138"/>
            <a:ext cx="304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43401" y="3660338"/>
            <a:ext cx="304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43400" y="4422338"/>
            <a:ext cx="304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30908" y="5260538"/>
            <a:ext cx="304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cxnSp>
        <p:nvCxnSpPr>
          <p:cNvPr id="10" name="Straight Arrow Connector 9"/>
          <p:cNvCxnSpPr>
            <a:endCxn id="16" idx="3"/>
          </p:cNvCxnSpPr>
          <p:nvPr/>
        </p:nvCxnSpPr>
        <p:spPr>
          <a:xfrm flipH="1">
            <a:off x="4648200" y="2556301"/>
            <a:ext cx="1051810" cy="133487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2" idx="1"/>
            <a:endCxn id="8" idx="3"/>
          </p:cNvCxnSpPr>
          <p:nvPr/>
        </p:nvCxnSpPr>
        <p:spPr>
          <a:xfrm flipH="1" flipV="1">
            <a:off x="4619468" y="3052971"/>
            <a:ext cx="1080542" cy="46510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1" idx="1"/>
            <a:endCxn id="18" idx="3"/>
          </p:cNvCxnSpPr>
          <p:nvPr/>
        </p:nvCxnSpPr>
        <p:spPr>
          <a:xfrm flipH="1" flipV="1">
            <a:off x="4635707" y="5491371"/>
            <a:ext cx="1064303" cy="49393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3" idx="1"/>
            <a:endCxn id="17" idx="3"/>
          </p:cNvCxnSpPr>
          <p:nvPr/>
        </p:nvCxnSpPr>
        <p:spPr>
          <a:xfrm flipH="1">
            <a:off x="4648199" y="4645968"/>
            <a:ext cx="1051811" cy="720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368" y="808274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giun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00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6737</TotalTime>
  <Words>797</Words>
  <Application>Microsoft Office PowerPoint</Application>
  <PresentationFormat>On-screen Show (4:3)</PresentationFormat>
  <Paragraphs>131</Paragraphs>
  <Slides>22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310</cp:revision>
  <dcterms:created xsi:type="dcterms:W3CDTF">2021-09-02T08:02:16Z</dcterms:created>
  <dcterms:modified xsi:type="dcterms:W3CDTF">2021-10-18T05:45:21Z</dcterms:modified>
</cp:coreProperties>
</file>